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Lst>
  <p:sldSz cx="42794238" cy="30267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6" d="100"/>
          <a:sy n="26" d="100"/>
        </p:scale>
        <p:origin x="140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4953466"/>
            <a:ext cx="36375102" cy="10537496"/>
          </a:xfrm>
        </p:spPr>
        <p:txBody>
          <a:bodyPr anchor="b"/>
          <a:lstStyle>
            <a:lvl1pPr algn="ctr">
              <a:defRPr sz="26480"/>
            </a:lvl1pPr>
          </a:lstStyle>
          <a:p>
            <a:r>
              <a:rPr lang="en-US"/>
              <a:t>Click to edit Master title style</a:t>
            </a:r>
            <a:endParaRPr lang="en-US" dirty="0"/>
          </a:p>
        </p:txBody>
      </p:sp>
      <p:sp>
        <p:nvSpPr>
          <p:cNvPr id="3" name="Subtitle 2"/>
          <p:cNvSpPr>
            <a:spLocks noGrp="1"/>
          </p:cNvSpPr>
          <p:nvPr>
            <p:ph type="subTitle" idx="1"/>
          </p:nvPr>
        </p:nvSpPr>
        <p:spPr>
          <a:xfrm>
            <a:off x="5349280" y="15897328"/>
            <a:ext cx="32095679" cy="7307583"/>
          </a:xfrm>
        </p:spPr>
        <p:txBody>
          <a:bodyPr/>
          <a:lstStyle>
            <a:lvl1pPr marL="0" indent="0" algn="ctr">
              <a:buNone/>
              <a:defRPr sz="10592"/>
            </a:lvl1pPr>
            <a:lvl2pPr marL="2017806" indent="0" algn="ctr">
              <a:buNone/>
              <a:defRPr sz="8827"/>
            </a:lvl2pPr>
            <a:lvl3pPr marL="4035613" indent="0" algn="ctr">
              <a:buNone/>
              <a:defRPr sz="7944"/>
            </a:lvl3pPr>
            <a:lvl4pPr marL="6053419" indent="0" algn="ctr">
              <a:buNone/>
              <a:defRPr sz="7061"/>
            </a:lvl4pPr>
            <a:lvl5pPr marL="8071226" indent="0" algn="ctr">
              <a:buNone/>
              <a:defRPr sz="7061"/>
            </a:lvl5pPr>
            <a:lvl6pPr marL="10089032" indent="0" algn="ctr">
              <a:buNone/>
              <a:defRPr sz="7061"/>
            </a:lvl6pPr>
            <a:lvl7pPr marL="12106839" indent="0" algn="ctr">
              <a:buNone/>
              <a:defRPr sz="7061"/>
            </a:lvl7pPr>
            <a:lvl8pPr marL="14124645" indent="0" algn="ctr">
              <a:buNone/>
              <a:defRPr sz="7061"/>
            </a:lvl8pPr>
            <a:lvl9pPr marL="16142452" indent="0" algn="ctr">
              <a:buNone/>
              <a:defRPr sz="706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DE8890-8232-46AC-822A-B06BF5070ED1}" type="datetimeFigureOut">
              <a:rPr lang="en-GB" smtClean="0"/>
              <a:t>21/06/2021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293217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DE8890-8232-46AC-822A-B06BF5070ED1}" type="datetimeFigureOut">
              <a:rPr lang="en-GB" smtClean="0"/>
              <a:t>21/06/2021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245659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24629" y="1611452"/>
            <a:ext cx="9227508" cy="25650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106" y="1611452"/>
            <a:ext cx="27147595" cy="25650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DE8890-8232-46AC-822A-B06BF5070ED1}" type="datetimeFigureOut">
              <a:rPr lang="en-GB" smtClean="0"/>
              <a:t>21/06/2021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1074533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A picture containing outdoor, dune&#10;&#10;Description automatically generated">
            <a:extLst>
              <a:ext uri="{FF2B5EF4-FFF2-40B4-BE49-F238E27FC236}">
                <a16:creationId xmlns:a16="http://schemas.microsoft.com/office/drawing/2014/main" id="{BCF51B3B-1B44-45AD-8905-49F37AFABC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3338" y="0"/>
            <a:ext cx="45400913" cy="30267275"/>
          </a:xfrm>
          <a:prstGeom prst="rect">
            <a:avLst/>
          </a:prstGeom>
        </p:spPr>
      </p:pic>
      <p:sp>
        <p:nvSpPr>
          <p:cNvPr id="8" name="Rectangle 7">
            <a:extLst>
              <a:ext uri="{FF2B5EF4-FFF2-40B4-BE49-F238E27FC236}">
                <a16:creationId xmlns:a16="http://schemas.microsoft.com/office/drawing/2014/main" id="{3A7F391D-D9F7-4F30-85DA-4BFBE608CBAD}"/>
              </a:ext>
            </a:extLst>
          </p:cNvPr>
          <p:cNvSpPr/>
          <p:nvPr userDrawn="1"/>
        </p:nvSpPr>
        <p:spPr>
          <a:xfrm>
            <a:off x="-1303338" y="26620053"/>
            <a:ext cx="45400913" cy="3647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F4D3E5B-5D56-4828-8993-E33EA6B3A02C}"/>
              </a:ext>
            </a:extLst>
          </p:cNvPr>
          <p:cNvSpPr txBox="1"/>
          <p:nvPr userDrawn="1"/>
        </p:nvSpPr>
        <p:spPr>
          <a:xfrm>
            <a:off x="8263399" y="26967737"/>
            <a:ext cx="3834581" cy="830997"/>
          </a:xfrm>
          <a:prstGeom prst="rect">
            <a:avLst/>
          </a:prstGeom>
          <a:noFill/>
        </p:spPr>
        <p:txBody>
          <a:bodyPr wrap="square" rtlCol="0">
            <a:spAutoFit/>
          </a:bodyPr>
          <a:lstStyle/>
          <a:p>
            <a:r>
              <a:rPr lang="en-MY" sz="4800" noProof="0" dirty="0">
                <a:latin typeface="Arial" panose="020B0604020202020204" pitchFamily="34" charset="0"/>
                <a:cs typeface="Arial" panose="020B0604020202020204" pitchFamily="34" charset="0"/>
              </a:rPr>
              <a:t>Organised</a:t>
            </a:r>
            <a:r>
              <a:rPr lang="en-US" sz="4800" dirty="0">
                <a:latin typeface="Arial" panose="020B0604020202020204" pitchFamily="34" charset="0"/>
                <a:cs typeface="Arial" panose="020B0604020202020204" pitchFamily="34" charset="0"/>
              </a:rPr>
              <a:t> by</a:t>
            </a:r>
            <a:endParaRPr lang="en-GB" sz="4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5F2C5CE-E6D1-4C27-BF86-CEC17F8E4E20}"/>
              </a:ext>
            </a:extLst>
          </p:cNvPr>
          <p:cNvSpPr txBox="1"/>
          <p:nvPr userDrawn="1"/>
        </p:nvSpPr>
        <p:spPr>
          <a:xfrm>
            <a:off x="29764036" y="26962953"/>
            <a:ext cx="3834581" cy="830997"/>
          </a:xfrm>
          <a:prstGeom prst="rect">
            <a:avLst/>
          </a:prstGeom>
          <a:noFill/>
        </p:spPr>
        <p:txBody>
          <a:bodyPr wrap="square" rtlCol="0">
            <a:spAutoFit/>
          </a:bodyPr>
          <a:lstStyle/>
          <a:p>
            <a:r>
              <a:rPr lang="en-MY" sz="4800" noProof="0" dirty="0">
                <a:latin typeface="Arial" panose="020B0604020202020204" pitchFamily="34" charset="0"/>
                <a:cs typeface="Arial" panose="020B0604020202020204" pitchFamily="34" charset="0"/>
              </a:rPr>
              <a:t>Supported </a:t>
            </a:r>
            <a:r>
              <a:rPr lang="en-US" sz="4800" dirty="0">
                <a:latin typeface="Arial" panose="020B0604020202020204" pitchFamily="34" charset="0"/>
                <a:cs typeface="Arial" panose="020B0604020202020204" pitchFamily="34" charset="0"/>
              </a:rPr>
              <a:t>by</a:t>
            </a:r>
            <a:endParaRPr lang="en-GB" sz="4800" dirty="0">
              <a:latin typeface="Arial" panose="020B0604020202020204" pitchFamily="34" charset="0"/>
              <a:cs typeface="Arial" panose="020B0604020202020204" pitchFamily="34" charset="0"/>
            </a:endParaRPr>
          </a:p>
        </p:txBody>
      </p:sp>
      <p:pic>
        <p:nvPicPr>
          <p:cNvPr id="12" name="Picture 11" descr="A picture containing text, sign, clock, dark&#10;&#10;Description automatically generated">
            <a:extLst>
              <a:ext uri="{FF2B5EF4-FFF2-40B4-BE49-F238E27FC236}">
                <a16:creationId xmlns:a16="http://schemas.microsoft.com/office/drawing/2014/main" id="{DBBC8FEA-6F7F-4DD5-A543-161E958D145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376576" y="28395317"/>
            <a:ext cx="6151962" cy="1461091"/>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E0F00F06-EBEC-4112-B2FA-AAA1808C702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570505" y="28391991"/>
            <a:ext cx="8901387" cy="1308580"/>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6518593A-AB90-41F3-B759-221159868C5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811969" y="28391991"/>
            <a:ext cx="9083303" cy="1419266"/>
          </a:xfrm>
          <a:prstGeom prst="rect">
            <a:avLst/>
          </a:prstGeom>
        </p:spPr>
      </p:pic>
      <p:pic>
        <p:nvPicPr>
          <p:cNvPr id="18" name="Picture 17" descr="Graphical user interface&#10;&#10;Description automatically generated with low confidence">
            <a:extLst>
              <a:ext uri="{FF2B5EF4-FFF2-40B4-BE49-F238E27FC236}">
                <a16:creationId xmlns:a16="http://schemas.microsoft.com/office/drawing/2014/main" id="{90A82E07-90E9-41CD-AA62-E6F75301CC4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047999" y="27507471"/>
            <a:ext cx="4722003" cy="2534141"/>
          </a:xfrm>
          <a:prstGeom prst="rect">
            <a:avLst/>
          </a:prstGeom>
        </p:spPr>
      </p:pic>
    </p:spTree>
    <p:extLst>
      <p:ext uri="{BB962C8B-B14F-4D97-AF65-F5344CB8AC3E}">
        <p14:creationId xmlns:p14="http://schemas.microsoft.com/office/powerpoint/2010/main" val="179599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DE8890-8232-46AC-822A-B06BF5070ED1}" type="datetimeFigureOut">
              <a:rPr lang="en-GB" smtClean="0"/>
              <a:t>21/06/2021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217303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19818" y="7545809"/>
            <a:ext cx="36910030" cy="12590343"/>
          </a:xfrm>
        </p:spPr>
        <p:txBody>
          <a:bodyPr anchor="b"/>
          <a:lstStyle>
            <a:lvl1pPr>
              <a:defRPr sz="26480"/>
            </a:lvl1pPr>
          </a:lstStyle>
          <a:p>
            <a:r>
              <a:rPr lang="en-US"/>
              <a:t>Click to edit Master title style</a:t>
            </a:r>
            <a:endParaRPr lang="en-US" dirty="0"/>
          </a:p>
        </p:txBody>
      </p:sp>
      <p:sp>
        <p:nvSpPr>
          <p:cNvPr id="3" name="Text Placeholder 2"/>
          <p:cNvSpPr>
            <a:spLocks noGrp="1"/>
          </p:cNvSpPr>
          <p:nvPr>
            <p:ph type="body" idx="1"/>
          </p:nvPr>
        </p:nvSpPr>
        <p:spPr>
          <a:xfrm>
            <a:off x="2919818" y="20255262"/>
            <a:ext cx="36910030" cy="6620964"/>
          </a:xfrm>
        </p:spPr>
        <p:txBody>
          <a:bodyPr/>
          <a:lstStyle>
            <a:lvl1pPr marL="0" indent="0">
              <a:buNone/>
              <a:defRPr sz="10592">
                <a:solidFill>
                  <a:schemeClr val="tx1"/>
                </a:solidFill>
              </a:defRPr>
            </a:lvl1pPr>
            <a:lvl2pPr marL="2017806" indent="0">
              <a:buNone/>
              <a:defRPr sz="8827">
                <a:solidFill>
                  <a:schemeClr val="tx1">
                    <a:tint val="75000"/>
                  </a:schemeClr>
                </a:solidFill>
              </a:defRPr>
            </a:lvl2pPr>
            <a:lvl3pPr marL="4035613" indent="0">
              <a:buNone/>
              <a:defRPr sz="7944">
                <a:solidFill>
                  <a:schemeClr val="tx1">
                    <a:tint val="75000"/>
                  </a:schemeClr>
                </a:solidFill>
              </a:defRPr>
            </a:lvl3pPr>
            <a:lvl4pPr marL="6053419" indent="0">
              <a:buNone/>
              <a:defRPr sz="7061">
                <a:solidFill>
                  <a:schemeClr val="tx1">
                    <a:tint val="75000"/>
                  </a:schemeClr>
                </a:solidFill>
              </a:defRPr>
            </a:lvl4pPr>
            <a:lvl5pPr marL="8071226" indent="0">
              <a:buNone/>
              <a:defRPr sz="7061">
                <a:solidFill>
                  <a:schemeClr val="tx1">
                    <a:tint val="75000"/>
                  </a:schemeClr>
                </a:solidFill>
              </a:defRPr>
            </a:lvl5pPr>
            <a:lvl6pPr marL="10089032" indent="0">
              <a:buNone/>
              <a:defRPr sz="7061">
                <a:solidFill>
                  <a:schemeClr val="tx1">
                    <a:tint val="75000"/>
                  </a:schemeClr>
                </a:solidFill>
              </a:defRPr>
            </a:lvl6pPr>
            <a:lvl7pPr marL="12106839" indent="0">
              <a:buNone/>
              <a:defRPr sz="7061">
                <a:solidFill>
                  <a:schemeClr val="tx1">
                    <a:tint val="75000"/>
                  </a:schemeClr>
                </a:solidFill>
              </a:defRPr>
            </a:lvl7pPr>
            <a:lvl8pPr marL="14124645" indent="0">
              <a:buNone/>
              <a:defRPr sz="7061">
                <a:solidFill>
                  <a:schemeClr val="tx1">
                    <a:tint val="75000"/>
                  </a:schemeClr>
                </a:solidFill>
              </a:defRPr>
            </a:lvl8pPr>
            <a:lvl9pPr marL="16142452" indent="0">
              <a:buNone/>
              <a:defRPr sz="70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E8890-8232-46AC-822A-B06BF5070ED1}" type="datetimeFigureOut">
              <a:rPr lang="en-GB" smtClean="0"/>
              <a:t>21/06/2021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288764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104" y="8057261"/>
            <a:ext cx="18187551"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4583" y="8057261"/>
            <a:ext cx="18187551"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DE8890-8232-46AC-822A-B06BF5070ED1}" type="datetimeFigureOut">
              <a:rPr lang="en-GB" smtClean="0"/>
              <a:t>21/06/2021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144545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7678" y="1611459"/>
            <a:ext cx="36910030" cy="585027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7682" y="7419688"/>
            <a:ext cx="18103966" cy="3636275"/>
          </a:xfrm>
        </p:spPr>
        <p:txBody>
          <a:bodyPr anchor="b"/>
          <a:lstStyle>
            <a:lvl1pPr marL="0" indent="0">
              <a:buNone/>
              <a:defRPr sz="10592" b="1"/>
            </a:lvl1pPr>
            <a:lvl2pPr marL="2017806" indent="0">
              <a:buNone/>
              <a:defRPr sz="8827" b="1"/>
            </a:lvl2pPr>
            <a:lvl3pPr marL="4035613" indent="0">
              <a:buNone/>
              <a:defRPr sz="7944" b="1"/>
            </a:lvl3pPr>
            <a:lvl4pPr marL="6053419" indent="0">
              <a:buNone/>
              <a:defRPr sz="7061" b="1"/>
            </a:lvl4pPr>
            <a:lvl5pPr marL="8071226" indent="0">
              <a:buNone/>
              <a:defRPr sz="7061" b="1"/>
            </a:lvl5pPr>
            <a:lvl6pPr marL="10089032" indent="0">
              <a:buNone/>
              <a:defRPr sz="7061" b="1"/>
            </a:lvl6pPr>
            <a:lvl7pPr marL="12106839" indent="0">
              <a:buNone/>
              <a:defRPr sz="7061" b="1"/>
            </a:lvl7pPr>
            <a:lvl8pPr marL="14124645" indent="0">
              <a:buNone/>
              <a:defRPr sz="7061" b="1"/>
            </a:lvl8pPr>
            <a:lvl9pPr marL="16142452" indent="0">
              <a:buNone/>
              <a:defRPr sz="7061" b="1"/>
            </a:lvl9pPr>
          </a:lstStyle>
          <a:p>
            <a:pPr lvl="0"/>
            <a:r>
              <a:rPr lang="en-US"/>
              <a:t>Click to edit Master text styles</a:t>
            </a:r>
          </a:p>
        </p:txBody>
      </p:sp>
      <p:sp>
        <p:nvSpPr>
          <p:cNvPr id="4" name="Content Placeholder 3"/>
          <p:cNvSpPr>
            <a:spLocks noGrp="1"/>
          </p:cNvSpPr>
          <p:nvPr>
            <p:ph sz="half" idx="2"/>
          </p:nvPr>
        </p:nvSpPr>
        <p:spPr>
          <a:xfrm>
            <a:off x="2947682" y="11055963"/>
            <a:ext cx="18103966"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4585" y="7419688"/>
            <a:ext cx="18193125" cy="3636275"/>
          </a:xfrm>
        </p:spPr>
        <p:txBody>
          <a:bodyPr anchor="b"/>
          <a:lstStyle>
            <a:lvl1pPr marL="0" indent="0">
              <a:buNone/>
              <a:defRPr sz="10592" b="1"/>
            </a:lvl1pPr>
            <a:lvl2pPr marL="2017806" indent="0">
              <a:buNone/>
              <a:defRPr sz="8827" b="1"/>
            </a:lvl2pPr>
            <a:lvl3pPr marL="4035613" indent="0">
              <a:buNone/>
              <a:defRPr sz="7944" b="1"/>
            </a:lvl3pPr>
            <a:lvl4pPr marL="6053419" indent="0">
              <a:buNone/>
              <a:defRPr sz="7061" b="1"/>
            </a:lvl4pPr>
            <a:lvl5pPr marL="8071226" indent="0">
              <a:buNone/>
              <a:defRPr sz="7061" b="1"/>
            </a:lvl5pPr>
            <a:lvl6pPr marL="10089032" indent="0">
              <a:buNone/>
              <a:defRPr sz="7061" b="1"/>
            </a:lvl6pPr>
            <a:lvl7pPr marL="12106839" indent="0">
              <a:buNone/>
              <a:defRPr sz="7061" b="1"/>
            </a:lvl7pPr>
            <a:lvl8pPr marL="14124645" indent="0">
              <a:buNone/>
              <a:defRPr sz="7061" b="1"/>
            </a:lvl8pPr>
            <a:lvl9pPr marL="16142452" indent="0">
              <a:buNone/>
              <a:defRPr sz="7061" b="1"/>
            </a:lvl9pPr>
          </a:lstStyle>
          <a:p>
            <a:pPr lvl="0"/>
            <a:r>
              <a:rPr lang="en-US"/>
              <a:t>Click to edit Master text styles</a:t>
            </a:r>
          </a:p>
        </p:txBody>
      </p:sp>
      <p:sp>
        <p:nvSpPr>
          <p:cNvPr id="6" name="Content Placeholder 5"/>
          <p:cNvSpPr>
            <a:spLocks noGrp="1"/>
          </p:cNvSpPr>
          <p:nvPr>
            <p:ph sz="quarter" idx="4"/>
          </p:nvPr>
        </p:nvSpPr>
        <p:spPr>
          <a:xfrm>
            <a:off x="21664585" y="11055963"/>
            <a:ext cx="18193125"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DE8890-8232-46AC-822A-B06BF5070ED1}" type="datetimeFigureOut">
              <a:rPr lang="en-GB" smtClean="0"/>
              <a:t>21/06/2021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1939860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DE8890-8232-46AC-822A-B06BF5070ED1}" type="datetimeFigureOut">
              <a:rPr lang="en-GB" smtClean="0"/>
              <a:t>21/06/2021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268650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E8890-8232-46AC-822A-B06BF5070ED1}" type="datetimeFigureOut">
              <a:rPr lang="en-GB" smtClean="0"/>
              <a:t>21/06/2021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386685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017818"/>
            <a:ext cx="13802256" cy="7062364"/>
          </a:xfrm>
        </p:spPr>
        <p:txBody>
          <a:bodyPr anchor="b"/>
          <a:lstStyle>
            <a:lvl1pPr>
              <a:defRPr sz="14123"/>
            </a:lvl1pPr>
          </a:lstStyle>
          <a:p>
            <a:r>
              <a:rPr lang="en-US"/>
              <a:t>Click to edit Master title style</a:t>
            </a:r>
            <a:endParaRPr lang="en-US" dirty="0"/>
          </a:p>
        </p:txBody>
      </p:sp>
      <p:sp>
        <p:nvSpPr>
          <p:cNvPr id="3" name="Content Placeholder 2"/>
          <p:cNvSpPr>
            <a:spLocks noGrp="1"/>
          </p:cNvSpPr>
          <p:nvPr>
            <p:ph idx="1"/>
          </p:nvPr>
        </p:nvSpPr>
        <p:spPr>
          <a:xfrm>
            <a:off x="18193125" y="4357934"/>
            <a:ext cx="21664583" cy="21509383"/>
          </a:xfrm>
        </p:spPr>
        <p:txBody>
          <a:bodyPr/>
          <a:lstStyle>
            <a:lvl1pPr>
              <a:defRPr sz="14123"/>
            </a:lvl1pPr>
            <a:lvl2pPr>
              <a:defRPr sz="12358"/>
            </a:lvl2pPr>
            <a:lvl3pPr>
              <a:defRPr sz="10592"/>
            </a:lvl3pPr>
            <a:lvl4pPr>
              <a:defRPr sz="8827"/>
            </a:lvl4pPr>
            <a:lvl5pPr>
              <a:defRPr sz="8827"/>
            </a:lvl5pPr>
            <a:lvl6pPr>
              <a:defRPr sz="8827"/>
            </a:lvl6pPr>
            <a:lvl7pPr>
              <a:defRPr sz="8827"/>
            </a:lvl7pPr>
            <a:lvl8pPr>
              <a:defRPr sz="8827"/>
            </a:lvl8pPr>
            <a:lvl9pPr>
              <a:defRPr sz="88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7678" y="9080183"/>
            <a:ext cx="13802256" cy="16822161"/>
          </a:xfrm>
        </p:spPr>
        <p:txBody>
          <a:bodyPr/>
          <a:lstStyle>
            <a:lvl1pPr marL="0" indent="0">
              <a:buNone/>
              <a:defRPr sz="7061"/>
            </a:lvl1pPr>
            <a:lvl2pPr marL="2017806" indent="0">
              <a:buNone/>
              <a:defRPr sz="6179"/>
            </a:lvl2pPr>
            <a:lvl3pPr marL="4035613" indent="0">
              <a:buNone/>
              <a:defRPr sz="5296"/>
            </a:lvl3pPr>
            <a:lvl4pPr marL="6053419" indent="0">
              <a:buNone/>
              <a:defRPr sz="4413"/>
            </a:lvl4pPr>
            <a:lvl5pPr marL="8071226" indent="0">
              <a:buNone/>
              <a:defRPr sz="4413"/>
            </a:lvl5pPr>
            <a:lvl6pPr marL="10089032" indent="0">
              <a:buNone/>
              <a:defRPr sz="4413"/>
            </a:lvl6pPr>
            <a:lvl7pPr marL="12106839" indent="0">
              <a:buNone/>
              <a:defRPr sz="4413"/>
            </a:lvl7pPr>
            <a:lvl8pPr marL="14124645" indent="0">
              <a:buNone/>
              <a:defRPr sz="4413"/>
            </a:lvl8pPr>
            <a:lvl9pPr marL="16142452" indent="0">
              <a:buNone/>
              <a:defRPr sz="4413"/>
            </a:lvl9pPr>
          </a:lstStyle>
          <a:p>
            <a:pPr lvl="0"/>
            <a:r>
              <a:rPr lang="en-US"/>
              <a:t>Click to edit Master text styles</a:t>
            </a:r>
          </a:p>
        </p:txBody>
      </p:sp>
      <p:sp>
        <p:nvSpPr>
          <p:cNvPr id="5" name="Date Placeholder 4"/>
          <p:cNvSpPr>
            <a:spLocks noGrp="1"/>
          </p:cNvSpPr>
          <p:nvPr>
            <p:ph type="dt" sz="half" idx="10"/>
          </p:nvPr>
        </p:nvSpPr>
        <p:spPr/>
        <p:txBody>
          <a:bodyPr/>
          <a:lstStyle/>
          <a:p>
            <a:fld id="{D8DE8890-8232-46AC-822A-B06BF5070ED1}" type="datetimeFigureOut">
              <a:rPr lang="en-GB" smtClean="0"/>
              <a:t>21/06/2021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245307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017818"/>
            <a:ext cx="13802256" cy="7062364"/>
          </a:xfrm>
        </p:spPr>
        <p:txBody>
          <a:bodyPr anchor="b"/>
          <a:lstStyle>
            <a:lvl1pPr>
              <a:defRPr sz="1412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3125" y="4357934"/>
            <a:ext cx="21664583" cy="21509383"/>
          </a:xfrm>
        </p:spPr>
        <p:txBody>
          <a:bodyPr anchor="t"/>
          <a:lstStyle>
            <a:lvl1pPr marL="0" indent="0">
              <a:buNone/>
              <a:defRPr sz="14123"/>
            </a:lvl1pPr>
            <a:lvl2pPr marL="2017806" indent="0">
              <a:buNone/>
              <a:defRPr sz="12358"/>
            </a:lvl2pPr>
            <a:lvl3pPr marL="4035613" indent="0">
              <a:buNone/>
              <a:defRPr sz="10592"/>
            </a:lvl3pPr>
            <a:lvl4pPr marL="6053419" indent="0">
              <a:buNone/>
              <a:defRPr sz="8827"/>
            </a:lvl4pPr>
            <a:lvl5pPr marL="8071226" indent="0">
              <a:buNone/>
              <a:defRPr sz="8827"/>
            </a:lvl5pPr>
            <a:lvl6pPr marL="10089032" indent="0">
              <a:buNone/>
              <a:defRPr sz="8827"/>
            </a:lvl6pPr>
            <a:lvl7pPr marL="12106839" indent="0">
              <a:buNone/>
              <a:defRPr sz="8827"/>
            </a:lvl7pPr>
            <a:lvl8pPr marL="14124645" indent="0">
              <a:buNone/>
              <a:defRPr sz="8827"/>
            </a:lvl8pPr>
            <a:lvl9pPr marL="16142452" indent="0">
              <a:buNone/>
              <a:defRPr sz="8827"/>
            </a:lvl9pPr>
          </a:lstStyle>
          <a:p>
            <a:r>
              <a:rPr lang="en-US"/>
              <a:t>Click icon to add picture</a:t>
            </a:r>
            <a:endParaRPr lang="en-US" dirty="0"/>
          </a:p>
        </p:txBody>
      </p:sp>
      <p:sp>
        <p:nvSpPr>
          <p:cNvPr id="4" name="Text Placeholder 3"/>
          <p:cNvSpPr>
            <a:spLocks noGrp="1"/>
          </p:cNvSpPr>
          <p:nvPr>
            <p:ph type="body" sz="half" idx="2"/>
          </p:nvPr>
        </p:nvSpPr>
        <p:spPr>
          <a:xfrm>
            <a:off x="2947678" y="9080183"/>
            <a:ext cx="13802256" cy="16822161"/>
          </a:xfrm>
        </p:spPr>
        <p:txBody>
          <a:bodyPr/>
          <a:lstStyle>
            <a:lvl1pPr marL="0" indent="0">
              <a:buNone/>
              <a:defRPr sz="7061"/>
            </a:lvl1pPr>
            <a:lvl2pPr marL="2017806" indent="0">
              <a:buNone/>
              <a:defRPr sz="6179"/>
            </a:lvl2pPr>
            <a:lvl3pPr marL="4035613" indent="0">
              <a:buNone/>
              <a:defRPr sz="5296"/>
            </a:lvl3pPr>
            <a:lvl4pPr marL="6053419" indent="0">
              <a:buNone/>
              <a:defRPr sz="4413"/>
            </a:lvl4pPr>
            <a:lvl5pPr marL="8071226" indent="0">
              <a:buNone/>
              <a:defRPr sz="4413"/>
            </a:lvl5pPr>
            <a:lvl6pPr marL="10089032" indent="0">
              <a:buNone/>
              <a:defRPr sz="4413"/>
            </a:lvl6pPr>
            <a:lvl7pPr marL="12106839" indent="0">
              <a:buNone/>
              <a:defRPr sz="4413"/>
            </a:lvl7pPr>
            <a:lvl8pPr marL="14124645" indent="0">
              <a:buNone/>
              <a:defRPr sz="4413"/>
            </a:lvl8pPr>
            <a:lvl9pPr marL="16142452" indent="0">
              <a:buNone/>
              <a:defRPr sz="4413"/>
            </a:lvl9pPr>
          </a:lstStyle>
          <a:p>
            <a:pPr lvl="0"/>
            <a:r>
              <a:rPr lang="en-US"/>
              <a:t>Click to edit Master text styles</a:t>
            </a:r>
          </a:p>
        </p:txBody>
      </p:sp>
      <p:sp>
        <p:nvSpPr>
          <p:cNvPr id="5" name="Date Placeholder 4"/>
          <p:cNvSpPr>
            <a:spLocks noGrp="1"/>
          </p:cNvSpPr>
          <p:nvPr>
            <p:ph type="dt" sz="half" idx="10"/>
          </p:nvPr>
        </p:nvSpPr>
        <p:spPr/>
        <p:txBody>
          <a:bodyPr/>
          <a:lstStyle/>
          <a:p>
            <a:fld id="{D8DE8890-8232-46AC-822A-B06BF5070ED1}" type="datetimeFigureOut">
              <a:rPr lang="en-GB" smtClean="0"/>
              <a:t>21/06/2021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20C74-87D4-4EFA-97C1-E96E751B0903}" type="slidenum">
              <a:rPr lang="en-GB" smtClean="0"/>
              <a:t>‹#›</a:t>
            </a:fld>
            <a:endParaRPr lang="en-GB"/>
          </a:p>
        </p:txBody>
      </p:sp>
    </p:spTree>
    <p:extLst>
      <p:ext uri="{BB962C8B-B14F-4D97-AF65-F5344CB8AC3E}">
        <p14:creationId xmlns:p14="http://schemas.microsoft.com/office/powerpoint/2010/main" val="157768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104" y="1611459"/>
            <a:ext cx="36910030" cy="585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104" y="8057261"/>
            <a:ext cx="36910030" cy="192043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104" y="28053287"/>
            <a:ext cx="9628704" cy="1611452"/>
          </a:xfrm>
          <a:prstGeom prst="rect">
            <a:avLst/>
          </a:prstGeom>
        </p:spPr>
        <p:txBody>
          <a:bodyPr vert="horz" lIns="91440" tIns="45720" rIns="91440" bIns="45720" rtlCol="0" anchor="ctr"/>
          <a:lstStyle>
            <a:lvl1pPr algn="l">
              <a:defRPr sz="5296">
                <a:solidFill>
                  <a:schemeClr val="tx1">
                    <a:tint val="75000"/>
                  </a:schemeClr>
                </a:solidFill>
              </a:defRPr>
            </a:lvl1pPr>
          </a:lstStyle>
          <a:p>
            <a:fld id="{D8DE8890-8232-46AC-822A-B06BF5070ED1}" type="datetimeFigureOut">
              <a:rPr lang="en-GB" smtClean="0"/>
              <a:t>21/06/2021</a:t>
            </a:fld>
            <a:endParaRPr lang="en-GB"/>
          </a:p>
        </p:txBody>
      </p:sp>
      <p:sp>
        <p:nvSpPr>
          <p:cNvPr id="5" name="Footer Placeholder 4"/>
          <p:cNvSpPr>
            <a:spLocks noGrp="1"/>
          </p:cNvSpPr>
          <p:nvPr>
            <p:ph type="ftr" sz="quarter" idx="3"/>
          </p:nvPr>
        </p:nvSpPr>
        <p:spPr>
          <a:xfrm>
            <a:off x="14175592" y="28053287"/>
            <a:ext cx="14443055" cy="1611452"/>
          </a:xfrm>
          <a:prstGeom prst="rect">
            <a:avLst/>
          </a:prstGeom>
        </p:spPr>
        <p:txBody>
          <a:bodyPr vert="horz" lIns="91440" tIns="45720" rIns="91440" bIns="45720" rtlCol="0" anchor="ctr"/>
          <a:lstStyle>
            <a:lvl1pPr algn="ctr">
              <a:defRPr sz="529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23430" y="28053287"/>
            <a:ext cx="9628704" cy="1611452"/>
          </a:xfrm>
          <a:prstGeom prst="rect">
            <a:avLst/>
          </a:prstGeom>
        </p:spPr>
        <p:txBody>
          <a:bodyPr vert="horz" lIns="91440" tIns="45720" rIns="91440" bIns="45720" rtlCol="0" anchor="ctr"/>
          <a:lstStyle>
            <a:lvl1pPr algn="r">
              <a:defRPr sz="5296">
                <a:solidFill>
                  <a:schemeClr val="tx1">
                    <a:tint val="75000"/>
                  </a:schemeClr>
                </a:solidFill>
              </a:defRPr>
            </a:lvl1pPr>
          </a:lstStyle>
          <a:p>
            <a:fld id="{3E120C74-87D4-4EFA-97C1-E96E751B0903}" type="slidenum">
              <a:rPr lang="en-GB" smtClean="0"/>
              <a:t>‹#›</a:t>
            </a:fld>
            <a:endParaRPr lang="en-GB"/>
          </a:p>
        </p:txBody>
      </p:sp>
    </p:spTree>
    <p:extLst>
      <p:ext uri="{BB962C8B-B14F-4D97-AF65-F5344CB8AC3E}">
        <p14:creationId xmlns:p14="http://schemas.microsoft.com/office/powerpoint/2010/main" val="34850905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l" defTabSz="4035613" rtl="0" eaLnBrk="1" latinLnBrk="0" hangingPunct="1">
        <a:lnSpc>
          <a:spcPct val="90000"/>
        </a:lnSpc>
        <a:spcBef>
          <a:spcPct val="0"/>
        </a:spcBef>
        <a:buNone/>
        <a:defRPr sz="19419" kern="1200">
          <a:solidFill>
            <a:schemeClr val="tx1"/>
          </a:solidFill>
          <a:latin typeface="+mj-lt"/>
          <a:ea typeface="+mj-ea"/>
          <a:cs typeface="+mj-cs"/>
        </a:defRPr>
      </a:lvl1pPr>
    </p:titleStyle>
    <p:bodyStyle>
      <a:lvl1pPr marL="1008903" indent="-1008903" algn="l" defTabSz="4035613" rtl="0" eaLnBrk="1" latinLnBrk="0" hangingPunct="1">
        <a:lnSpc>
          <a:spcPct val="90000"/>
        </a:lnSpc>
        <a:spcBef>
          <a:spcPts val="4413"/>
        </a:spcBef>
        <a:buFont typeface="Arial" panose="020B0604020202020204" pitchFamily="34" charset="0"/>
        <a:buChar char="•"/>
        <a:defRPr sz="12358" kern="1200">
          <a:solidFill>
            <a:schemeClr val="tx1"/>
          </a:solidFill>
          <a:latin typeface="+mn-lt"/>
          <a:ea typeface="+mn-ea"/>
          <a:cs typeface="+mn-cs"/>
        </a:defRPr>
      </a:lvl1pPr>
      <a:lvl2pPr marL="3026710" indent="-1008903" algn="l" defTabSz="4035613" rtl="0" eaLnBrk="1" latinLnBrk="0" hangingPunct="1">
        <a:lnSpc>
          <a:spcPct val="90000"/>
        </a:lnSpc>
        <a:spcBef>
          <a:spcPts val="2207"/>
        </a:spcBef>
        <a:buFont typeface="Arial" panose="020B0604020202020204" pitchFamily="34" charset="0"/>
        <a:buChar char="•"/>
        <a:defRPr sz="10592" kern="1200">
          <a:solidFill>
            <a:schemeClr val="tx1"/>
          </a:solidFill>
          <a:latin typeface="+mn-lt"/>
          <a:ea typeface="+mn-ea"/>
          <a:cs typeface="+mn-cs"/>
        </a:defRPr>
      </a:lvl2pPr>
      <a:lvl3pPr marL="5044516" indent="-1008903" algn="l" defTabSz="4035613" rtl="0" eaLnBrk="1" latinLnBrk="0" hangingPunct="1">
        <a:lnSpc>
          <a:spcPct val="90000"/>
        </a:lnSpc>
        <a:spcBef>
          <a:spcPts val="2207"/>
        </a:spcBef>
        <a:buFont typeface="Arial" panose="020B0604020202020204" pitchFamily="34" charset="0"/>
        <a:buChar char="•"/>
        <a:defRPr sz="8827" kern="1200">
          <a:solidFill>
            <a:schemeClr val="tx1"/>
          </a:solidFill>
          <a:latin typeface="+mn-lt"/>
          <a:ea typeface="+mn-ea"/>
          <a:cs typeface="+mn-cs"/>
        </a:defRPr>
      </a:lvl3pPr>
      <a:lvl4pPr marL="7062323"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4pPr>
      <a:lvl5pPr marL="9080129"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5pPr>
      <a:lvl6pPr marL="11097936"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6pPr>
      <a:lvl7pPr marL="13115742"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7pPr>
      <a:lvl8pPr marL="15133549"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8pPr>
      <a:lvl9pPr marL="17151355" indent="-1008903" algn="l" defTabSz="4035613" rtl="0" eaLnBrk="1" latinLnBrk="0" hangingPunct="1">
        <a:lnSpc>
          <a:spcPct val="90000"/>
        </a:lnSpc>
        <a:spcBef>
          <a:spcPts val="2207"/>
        </a:spcBef>
        <a:buFont typeface="Arial" panose="020B0604020202020204" pitchFamily="34" charset="0"/>
        <a:buChar char="•"/>
        <a:defRPr sz="7944" kern="1200">
          <a:solidFill>
            <a:schemeClr val="tx1"/>
          </a:solidFill>
          <a:latin typeface="+mn-lt"/>
          <a:ea typeface="+mn-ea"/>
          <a:cs typeface="+mn-cs"/>
        </a:defRPr>
      </a:lvl9pPr>
    </p:bodyStyle>
    <p:otherStyle>
      <a:defPPr>
        <a:defRPr lang="en-US"/>
      </a:defPPr>
      <a:lvl1pPr marL="0" algn="l" defTabSz="4035613" rtl="0" eaLnBrk="1" latinLnBrk="0" hangingPunct="1">
        <a:defRPr sz="7944" kern="1200">
          <a:solidFill>
            <a:schemeClr val="tx1"/>
          </a:solidFill>
          <a:latin typeface="+mn-lt"/>
          <a:ea typeface="+mn-ea"/>
          <a:cs typeface="+mn-cs"/>
        </a:defRPr>
      </a:lvl1pPr>
      <a:lvl2pPr marL="2017806" algn="l" defTabSz="4035613" rtl="0" eaLnBrk="1" latinLnBrk="0" hangingPunct="1">
        <a:defRPr sz="7944" kern="1200">
          <a:solidFill>
            <a:schemeClr val="tx1"/>
          </a:solidFill>
          <a:latin typeface="+mn-lt"/>
          <a:ea typeface="+mn-ea"/>
          <a:cs typeface="+mn-cs"/>
        </a:defRPr>
      </a:lvl2pPr>
      <a:lvl3pPr marL="4035613" algn="l" defTabSz="4035613" rtl="0" eaLnBrk="1" latinLnBrk="0" hangingPunct="1">
        <a:defRPr sz="7944" kern="1200">
          <a:solidFill>
            <a:schemeClr val="tx1"/>
          </a:solidFill>
          <a:latin typeface="+mn-lt"/>
          <a:ea typeface="+mn-ea"/>
          <a:cs typeface="+mn-cs"/>
        </a:defRPr>
      </a:lvl3pPr>
      <a:lvl4pPr marL="6053419" algn="l" defTabSz="4035613" rtl="0" eaLnBrk="1" latinLnBrk="0" hangingPunct="1">
        <a:defRPr sz="7944" kern="1200">
          <a:solidFill>
            <a:schemeClr val="tx1"/>
          </a:solidFill>
          <a:latin typeface="+mn-lt"/>
          <a:ea typeface="+mn-ea"/>
          <a:cs typeface="+mn-cs"/>
        </a:defRPr>
      </a:lvl4pPr>
      <a:lvl5pPr marL="8071226" algn="l" defTabSz="4035613" rtl="0" eaLnBrk="1" latinLnBrk="0" hangingPunct="1">
        <a:defRPr sz="7944" kern="1200">
          <a:solidFill>
            <a:schemeClr val="tx1"/>
          </a:solidFill>
          <a:latin typeface="+mn-lt"/>
          <a:ea typeface="+mn-ea"/>
          <a:cs typeface="+mn-cs"/>
        </a:defRPr>
      </a:lvl5pPr>
      <a:lvl6pPr marL="10089032" algn="l" defTabSz="4035613" rtl="0" eaLnBrk="1" latinLnBrk="0" hangingPunct="1">
        <a:defRPr sz="7944" kern="1200">
          <a:solidFill>
            <a:schemeClr val="tx1"/>
          </a:solidFill>
          <a:latin typeface="+mn-lt"/>
          <a:ea typeface="+mn-ea"/>
          <a:cs typeface="+mn-cs"/>
        </a:defRPr>
      </a:lvl6pPr>
      <a:lvl7pPr marL="12106839" algn="l" defTabSz="4035613" rtl="0" eaLnBrk="1" latinLnBrk="0" hangingPunct="1">
        <a:defRPr sz="7944" kern="1200">
          <a:solidFill>
            <a:schemeClr val="tx1"/>
          </a:solidFill>
          <a:latin typeface="+mn-lt"/>
          <a:ea typeface="+mn-ea"/>
          <a:cs typeface="+mn-cs"/>
        </a:defRPr>
      </a:lvl7pPr>
      <a:lvl8pPr marL="14124645" algn="l" defTabSz="4035613" rtl="0" eaLnBrk="1" latinLnBrk="0" hangingPunct="1">
        <a:defRPr sz="7944" kern="1200">
          <a:solidFill>
            <a:schemeClr val="tx1"/>
          </a:solidFill>
          <a:latin typeface="+mn-lt"/>
          <a:ea typeface="+mn-ea"/>
          <a:cs typeface="+mn-cs"/>
        </a:defRPr>
      </a:lvl8pPr>
      <a:lvl9pPr marL="16142452" algn="l" defTabSz="4035613" rtl="0" eaLnBrk="1" latinLnBrk="0" hangingPunct="1">
        <a:defRPr sz="79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942ED45-28AD-4BEA-A64E-5A4642D6BD8B}"/>
              </a:ext>
            </a:extLst>
          </p:cNvPr>
          <p:cNvSpPr/>
          <p:nvPr/>
        </p:nvSpPr>
        <p:spPr>
          <a:xfrm>
            <a:off x="13415038" y="588481"/>
            <a:ext cx="14020800" cy="296731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DF84EE9-EC54-4A5C-93CE-0E4443982670}"/>
              </a:ext>
            </a:extLst>
          </p:cNvPr>
          <p:cNvSpPr txBox="1"/>
          <p:nvPr/>
        </p:nvSpPr>
        <p:spPr>
          <a:xfrm>
            <a:off x="13491238" y="421000"/>
            <a:ext cx="13884013" cy="1569660"/>
          </a:xfrm>
          <a:prstGeom prst="rect">
            <a:avLst/>
          </a:prstGeom>
          <a:noFill/>
        </p:spPr>
        <p:txBody>
          <a:bodyPr wrap="square" rtlCol="0">
            <a:spAutoFit/>
          </a:bodyPr>
          <a:lstStyle/>
          <a:p>
            <a:pPr algn="ctr"/>
            <a:r>
              <a:rPr lang="en-US" sz="9600" dirty="0">
                <a:ln w="0"/>
                <a:effectLst>
                  <a:outerShdw blurRad="38100" dist="19050" dir="2700000" algn="tl" rotWithShape="0">
                    <a:schemeClr val="dk1">
                      <a:alpha val="40000"/>
                    </a:schemeClr>
                  </a:outerShdw>
                </a:effectLst>
              </a:rPr>
              <a:t>Insert your title of poster </a:t>
            </a:r>
          </a:p>
        </p:txBody>
      </p:sp>
      <p:sp>
        <p:nvSpPr>
          <p:cNvPr id="9" name="TextBox 8">
            <a:extLst>
              <a:ext uri="{FF2B5EF4-FFF2-40B4-BE49-F238E27FC236}">
                <a16:creationId xmlns:a16="http://schemas.microsoft.com/office/drawing/2014/main" id="{EC8BF106-EE5F-4644-8F5A-DE4D59F0C0E2}"/>
              </a:ext>
            </a:extLst>
          </p:cNvPr>
          <p:cNvSpPr txBox="1"/>
          <p:nvPr/>
        </p:nvSpPr>
        <p:spPr>
          <a:xfrm>
            <a:off x="16767838" y="2783200"/>
            <a:ext cx="7454963" cy="861774"/>
          </a:xfrm>
          <a:prstGeom prst="rect">
            <a:avLst/>
          </a:prstGeom>
          <a:noFill/>
        </p:spPr>
        <p:txBody>
          <a:bodyPr wrap="square" rtlCol="0">
            <a:spAutoFit/>
          </a:bodyPr>
          <a:lstStyle/>
          <a:p>
            <a:pPr algn="ctr"/>
            <a:r>
              <a:rPr lang="en-US" sz="5000" dirty="0">
                <a:ln w="0"/>
                <a:effectLst>
                  <a:outerShdw blurRad="38100" dist="19050" dir="2700000" algn="tl" rotWithShape="0">
                    <a:schemeClr val="dk1">
                      <a:alpha val="40000"/>
                    </a:schemeClr>
                  </a:outerShdw>
                </a:effectLst>
              </a:rPr>
              <a:t>Insert affiliations</a:t>
            </a:r>
          </a:p>
        </p:txBody>
      </p:sp>
      <p:sp>
        <p:nvSpPr>
          <p:cNvPr id="10" name="TextBox 9">
            <a:extLst>
              <a:ext uri="{FF2B5EF4-FFF2-40B4-BE49-F238E27FC236}">
                <a16:creationId xmlns:a16="http://schemas.microsoft.com/office/drawing/2014/main" id="{CFC8936E-366C-438D-8E73-7092B3224C60}"/>
              </a:ext>
            </a:extLst>
          </p:cNvPr>
          <p:cNvSpPr txBox="1"/>
          <p:nvPr/>
        </p:nvSpPr>
        <p:spPr>
          <a:xfrm>
            <a:off x="15320038" y="1868800"/>
            <a:ext cx="10395911" cy="954107"/>
          </a:xfrm>
          <a:prstGeom prst="rect">
            <a:avLst/>
          </a:prstGeom>
          <a:noFill/>
        </p:spPr>
        <p:txBody>
          <a:bodyPr wrap="square" rtlCol="0">
            <a:spAutoFit/>
          </a:bodyPr>
          <a:lstStyle/>
          <a:p>
            <a:pPr algn="ctr"/>
            <a:r>
              <a:rPr lang="en-US" sz="5600" dirty="0">
                <a:ln w="0"/>
                <a:effectLst>
                  <a:outerShdw blurRad="38100" dist="19050" dir="2700000" algn="tl" rotWithShape="0">
                    <a:schemeClr val="dk1">
                      <a:alpha val="40000"/>
                    </a:schemeClr>
                  </a:outerShdw>
                </a:effectLst>
              </a:rPr>
              <a:t>Insert authors’ name here</a:t>
            </a:r>
          </a:p>
        </p:txBody>
      </p:sp>
      <p:sp>
        <p:nvSpPr>
          <p:cNvPr id="12" name="Rectangle 11">
            <a:extLst>
              <a:ext uri="{FF2B5EF4-FFF2-40B4-BE49-F238E27FC236}">
                <a16:creationId xmlns:a16="http://schemas.microsoft.com/office/drawing/2014/main" id="{495F8DA0-D890-4306-B119-0F99DD41A977}"/>
              </a:ext>
            </a:extLst>
          </p:cNvPr>
          <p:cNvSpPr/>
          <p:nvPr/>
        </p:nvSpPr>
        <p:spPr>
          <a:xfrm>
            <a:off x="-228600" y="585924"/>
            <a:ext cx="6462340" cy="2933674"/>
          </a:xfrm>
          <a:prstGeom prst="rect">
            <a:avLst/>
          </a:prstGeom>
          <a:solidFill>
            <a:srgbClr val="FFFFFF"/>
          </a:solidFill>
          <a:ln w="25400" cap="flat" cmpd="sng" algn="ctr">
            <a:solidFill>
              <a:schemeClr val="tx2"/>
            </a:solidFill>
            <a:prstDash val="solid"/>
          </a:ln>
          <a:effectLst/>
        </p:spPr>
        <p:txBody>
          <a:bodyPr rtlCol="0" anchor="ctr"/>
          <a:lstStyle/>
          <a:p>
            <a:pPr marL="0" marR="0" lvl="0" indent="0" algn="ctr" defTabSz="4174082" eaLnBrk="1" fontAlgn="auto" latinLnBrk="0" hangingPunct="1">
              <a:lnSpc>
                <a:spcPct val="100000"/>
              </a:lnSpc>
              <a:spcBef>
                <a:spcPts val="0"/>
              </a:spcBef>
              <a:spcAft>
                <a:spcPts val="0"/>
              </a:spcAft>
              <a:buClrTx/>
              <a:buSzTx/>
              <a:buFontTx/>
              <a:buNone/>
              <a:tabLst/>
              <a:defRPr/>
            </a:pPr>
            <a:r>
              <a:rPr kumimoji="0" lang="en-US" sz="7800" b="0" i="0" u="none" strike="noStrike" kern="0" cap="none" spc="0" normalizeH="0" baseline="0" noProof="0" dirty="0">
                <a:ln>
                  <a:noFill/>
                </a:ln>
                <a:solidFill>
                  <a:srgbClr val="2F2B20"/>
                </a:solidFill>
                <a:effectLst/>
                <a:uLnTx/>
                <a:uFillTx/>
                <a:latin typeface="Calibri"/>
                <a:ea typeface="+mn-ea"/>
                <a:cs typeface="+mn-cs"/>
              </a:rPr>
              <a:t>University/</a:t>
            </a:r>
          </a:p>
          <a:p>
            <a:pPr marL="0" marR="0" lvl="0" indent="0" algn="ctr" defTabSz="4174082" eaLnBrk="1" fontAlgn="auto" latinLnBrk="0" hangingPunct="1">
              <a:lnSpc>
                <a:spcPct val="100000"/>
              </a:lnSpc>
              <a:spcBef>
                <a:spcPts val="0"/>
              </a:spcBef>
              <a:spcAft>
                <a:spcPts val="0"/>
              </a:spcAft>
              <a:buClrTx/>
              <a:buSzTx/>
              <a:buFontTx/>
              <a:buNone/>
              <a:tabLst/>
              <a:defRPr/>
            </a:pPr>
            <a:r>
              <a:rPr kumimoji="0" lang="en-US" sz="7800" b="0" i="0" u="none" strike="noStrike" kern="0" cap="none" spc="0" normalizeH="0" baseline="0" noProof="0" dirty="0">
                <a:ln>
                  <a:noFill/>
                </a:ln>
                <a:solidFill>
                  <a:srgbClr val="2F2B20"/>
                </a:solidFill>
                <a:effectLst/>
                <a:uLnTx/>
                <a:uFillTx/>
                <a:latin typeface="Calibri"/>
                <a:ea typeface="+mn-ea"/>
                <a:cs typeface="+mn-cs"/>
              </a:rPr>
              <a:t>Company Logo</a:t>
            </a:r>
          </a:p>
        </p:txBody>
      </p:sp>
      <p:pic>
        <p:nvPicPr>
          <p:cNvPr id="14" name="Picture 13" descr="Logo&#10;&#10;Description automatically generated with medium confidence">
            <a:extLst>
              <a:ext uri="{FF2B5EF4-FFF2-40B4-BE49-F238E27FC236}">
                <a16:creationId xmlns:a16="http://schemas.microsoft.com/office/drawing/2014/main" id="{DDE28A77-E58B-4EAB-A803-737088A1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8936" y="382900"/>
            <a:ext cx="9015302" cy="3376374"/>
          </a:xfrm>
          <a:prstGeom prst="rect">
            <a:avLst/>
          </a:prstGeom>
        </p:spPr>
      </p:pic>
      <p:sp>
        <p:nvSpPr>
          <p:cNvPr id="16" name="TextBox 15">
            <a:extLst>
              <a:ext uri="{FF2B5EF4-FFF2-40B4-BE49-F238E27FC236}">
                <a16:creationId xmlns:a16="http://schemas.microsoft.com/office/drawing/2014/main" id="{97323D85-19C5-4478-803C-A11885EF96FC}"/>
              </a:ext>
            </a:extLst>
          </p:cNvPr>
          <p:cNvSpPr txBox="1"/>
          <p:nvPr/>
        </p:nvSpPr>
        <p:spPr>
          <a:xfrm>
            <a:off x="-84665" y="4253735"/>
            <a:ext cx="20163365" cy="22252245"/>
          </a:xfrm>
          <a:prstGeom prst="rect">
            <a:avLst/>
          </a:prstGeom>
          <a:noFill/>
        </p:spPr>
        <p:txBody>
          <a:bodyPr wrap="square">
            <a:spAutoFit/>
          </a:bodyPr>
          <a:lstStyle/>
          <a:p>
            <a:r>
              <a:rPr lang="en-US" sz="3200" b="1" u="sng" dirty="0"/>
              <a:t>Student Poster Session Guidelines </a:t>
            </a:r>
          </a:p>
          <a:p>
            <a:pPr marL="742950" indent="-742950">
              <a:buAutoNum type="arabicParenR"/>
            </a:pPr>
            <a:r>
              <a:rPr lang="en-US" sz="3200" dirty="0"/>
              <a:t>This poster template is set up for A1 paper size. </a:t>
            </a:r>
          </a:p>
          <a:p>
            <a:r>
              <a:rPr lang="en-US" sz="3200" dirty="0"/>
              <a:t>       (594 mm X 841 mm) or (59.4 cm X  84.1 cm)</a:t>
            </a:r>
          </a:p>
          <a:p>
            <a:endParaRPr lang="en-US" sz="3200" dirty="0"/>
          </a:p>
          <a:p>
            <a:pPr marL="742950" indent="-742950">
              <a:buFontTx/>
              <a:buAutoNum type="arabicParenR" startAt="2"/>
            </a:pPr>
            <a:r>
              <a:rPr lang="en-US" sz="3200" dirty="0"/>
              <a:t>Please use this template for your poster CORSYM 2021. </a:t>
            </a:r>
            <a:r>
              <a:rPr lang="en-US" sz="3200" b="1" dirty="0"/>
              <a:t>Note that poster which do not comply with the prescribed format and sizing may be negatively impacted in scoring. </a:t>
            </a:r>
          </a:p>
          <a:p>
            <a:pPr marL="742950" indent="-742950">
              <a:buFontTx/>
              <a:buAutoNum type="arabicParenR" startAt="2"/>
            </a:pPr>
            <a:endParaRPr lang="en-US" sz="3200" b="1" dirty="0"/>
          </a:p>
          <a:p>
            <a:pPr marL="742950" indent="-742950">
              <a:buFontTx/>
              <a:buAutoNum type="arabicParenR" startAt="2"/>
            </a:pPr>
            <a:r>
              <a:rPr lang="en-US" sz="3200" dirty="0"/>
              <a:t>You can place digital photos or logo in your poster file by  selecting the Insert, Picture command, or by using standard Copy &amp; Paste.</a:t>
            </a:r>
          </a:p>
          <a:p>
            <a:pPr marL="742950" indent="-742950">
              <a:buAutoNum type="arabicParenR" startAt="2"/>
            </a:pPr>
            <a:endParaRPr lang="en-US" sz="3200" dirty="0"/>
          </a:p>
          <a:p>
            <a:pPr marL="742950" indent="-742950">
              <a:buAutoNum type="arabicParenR" startAt="2"/>
            </a:pPr>
            <a:r>
              <a:rPr lang="en-US" sz="3200" dirty="0"/>
              <a:t>To the left of the poster title, please insert your institution logo &amp; any company or affiliated cooperation. </a:t>
            </a:r>
          </a:p>
          <a:p>
            <a:pPr marL="742950" indent="-742950">
              <a:buAutoNum type="arabicParenR" startAt="2"/>
            </a:pPr>
            <a:endParaRPr lang="en-US" sz="3200" dirty="0"/>
          </a:p>
          <a:p>
            <a:pPr marL="742950" indent="-742950">
              <a:buAutoNum type="arabicParenR" startAt="2"/>
            </a:pPr>
            <a:r>
              <a:rPr lang="en-US" sz="3200" dirty="0"/>
              <a:t> You should include an acknowledge section to thank colleagues for their help on your project (such as an advisor or fellow students), as well as to mention any disclosures or funding information. </a:t>
            </a:r>
          </a:p>
          <a:p>
            <a:pPr marL="742950" indent="-742950">
              <a:buAutoNum type="arabicParenR" startAt="2"/>
            </a:pPr>
            <a:endParaRPr lang="en-US" sz="3200" dirty="0"/>
          </a:p>
          <a:p>
            <a:pPr marL="742950" indent="-742950">
              <a:buAutoNum type="arabicParenR" startAt="2"/>
            </a:pPr>
            <a:r>
              <a:rPr lang="en-US" sz="3200" dirty="0"/>
              <a:t>To change color theme, select the Design tab, then select   </a:t>
            </a:r>
          </a:p>
          <a:p>
            <a:r>
              <a:rPr lang="en-US" sz="3200" dirty="0"/>
              <a:t>       the Colors drop-down list.</a:t>
            </a:r>
          </a:p>
          <a:p>
            <a:endParaRPr lang="en-US" sz="3200" dirty="0"/>
          </a:p>
          <a:p>
            <a:r>
              <a:rPr lang="en-US" sz="3200" dirty="0"/>
              <a:t>7)   Font size for each placeholder;</a:t>
            </a:r>
          </a:p>
          <a:p>
            <a:r>
              <a:rPr lang="en-US" sz="3200" dirty="0"/>
              <a:t>       Title : 96</a:t>
            </a:r>
          </a:p>
          <a:p>
            <a:r>
              <a:rPr lang="en-US" sz="3200" dirty="0"/>
              <a:t>       Authors’ name : 56</a:t>
            </a:r>
          </a:p>
          <a:p>
            <a:r>
              <a:rPr lang="en-US" sz="3200" dirty="0"/>
              <a:t>       Affiliations : 50</a:t>
            </a:r>
          </a:p>
          <a:p>
            <a:r>
              <a:rPr lang="en-US" sz="3200" dirty="0"/>
              <a:t>       Main body : 32 - 40 </a:t>
            </a:r>
          </a:p>
          <a:p>
            <a:r>
              <a:rPr lang="en-US" sz="3200" dirty="0"/>
              <a:t>       Contact details : 40</a:t>
            </a:r>
          </a:p>
          <a:p>
            <a:r>
              <a:rPr lang="en-US" sz="3200" dirty="0"/>
              <a:t>       References : 40</a:t>
            </a:r>
          </a:p>
          <a:p>
            <a:endParaRPr lang="en-US" sz="3200" dirty="0"/>
          </a:p>
          <a:p>
            <a:r>
              <a:rPr lang="en-US" sz="3200" dirty="0"/>
              <a:t>8)    Generally, a main body for a research poster contains    </a:t>
            </a:r>
          </a:p>
          <a:p>
            <a:pPr algn="just"/>
            <a:r>
              <a:rPr lang="en-US" sz="3200" dirty="0"/>
              <a:t>       Abstract, Introduction, Methods and Materials , Results, </a:t>
            </a:r>
          </a:p>
          <a:p>
            <a:pPr algn="just"/>
            <a:r>
              <a:rPr lang="en-US" sz="3200" dirty="0"/>
              <a:t>       Discussion and Results. However, this poster has no specific </a:t>
            </a:r>
          </a:p>
          <a:p>
            <a:pPr algn="just"/>
            <a:r>
              <a:rPr lang="en-US" sz="3200" dirty="0"/>
              <a:t>       requirement for it as long as the content is related to the    </a:t>
            </a:r>
          </a:p>
          <a:p>
            <a:pPr algn="just"/>
            <a:r>
              <a:rPr lang="en-US" sz="3200" dirty="0"/>
              <a:t>       title of this symposium.</a:t>
            </a:r>
          </a:p>
          <a:p>
            <a:pPr algn="just"/>
            <a:endParaRPr lang="en-US" sz="3200" dirty="0"/>
          </a:p>
          <a:p>
            <a:pPr algn="just"/>
            <a:r>
              <a:rPr lang="en-US" sz="3200" dirty="0"/>
              <a:t>9)    This main body consists of two columns and feel free to  </a:t>
            </a:r>
          </a:p>
          <a:p>
            <a:r>
              <a:rPr lang="en-US" sz="3200" dirty="0"/>
              <a:t>       insert anything in it. You could type or copy and paste from</a:t>
            </a:r>
          </a:p>
          <a:p>
            <a:r>
              <a:rPr lang="en-US" sz="3200" dirty="0"/>
              <a:t>       your Word document or other source. However, for the title</a:t>
            </a:r>
          </a:p>
          <a:p>
            <a:r>
              <a:rPr lang="en-US" sz="3200" dirty="0"/>
              <a:t>       for each part, the size should be same or larger than the</a:t>
            </a:r>
          </a:p>
          <a:p>
            <a:r>
              <a:rPr lang="en-US" sz="3200" dirty="0"/>
              <a:t>       content and should be bold.</a:t>
            </a:r>
          </a:p>
          <a:p>
            <a:endParaRPr lang="en-US" sz="3200" dirty="0"/>
          </a:p>
          <a:p>
            <a:pPr marL="742950" indent="-742950">
              <a:buAutoNum type="arabicParenR" startAt="10"/>
            </a:pPr>
            <a:r>
              <a:rPr lang="en-US" sz="3200" dirty="0"/>
              <a:t> Tables, figures and scales should be large enough to read  </a:t>
            </a:r>
          </a:p>
          <a:p>
            <a:r>
              <a:rPr lang="en-US" sz="3200" dirty="0"/>
              <a:t>       and clear.</a:t>
            </a:r>
          </a:p>
          <a:p>
            <a:endParaRPr lang="en-US" sz="3200" dirty="0"/>
          </a:p>
          <a:p>
            <a:r>
              <a:rPr lang="en-US" sz="3200" dirty="0"/>
              <a:t>11) Poster should be self-explanatory; they should not require</a:t>
            </a:r>
          </a:p>
          <a:p>
            <a:r>
              <a:rPr lang="en-US" sz="3200" dirty="0"/>
              <a:t>       additional verbal explanation.</a:t>
            </a:r>
          </a:p>
          <a:p>
            <a:endParaRPr lang="en-US" sz="3200" dirty="0"/>
          </a:p>
          <a:p>
            <a:r>
              <a:rPr lang="en-US" sz="3200" dirty="0"/>
              <a:t>12) Poster can be in landscape or portrait</a:t>
            </a:r>
          </a:p>
        </p:txBody>
      </p:sp>
      <p:sp>
        <p:nvSpPr>
          <p:cNvPr id="17" name="Rectangle 16">
            <a:extLst>
              <a:ext uri="{FF2B5EF4-FFF2-40B4-BE49-F238E27FC236}">
                <a16:creationId xmlns:a16="http://schemas.microsoft.com/office/drawing/2014/main" id="{C1A4AE33-517C-4875-9793-A522E469A168}"/>
              </a:ext>
            </a:extLst>
          </p:cNvPr>
          <p:cNvSpPr/>
          <p:nvPr/>
        </p:nvSpPr>
        <p:spPr>
          <a:xfrm>
            <a:off x="21793200" y="4142379"/>
            <a:ext cx="21674987" cy="22212040"/>
          </a:xfrm>
          <a:prstGeom prst="rect">
            <a:avLst/>
          </a:prstGeom>
          <a:noFill/>
          <a:ln>
            <a:solidFill>
              <a:schemeClr val="tx2"/>
            </a:solidFill>
          </a:ln>
        </p:spPr>
        <p:style>
          <a:lnRef idx="2">
            <a:schemeClr val="dk1"/>
          </a:lnRef>
          <a:fillRef idx="1">
            <a:schemeClr val="lt1"/>
          </a:fillRef>
          <a:effectRef idx="0">
            <a:schemeClr val="dk1"/>
          </a:effectRef>
          <a:fontRef idx="minor">
            <a:schemeClr val="dk1"/>
          </a:fontRef>
        </p:style>
        <p:txBody>
          <a:bodyPr rtlCol="0" anchor="t"/>
          <a:lstStyle/>
          <a:p>
            <a:pPr algn="just"/>
            <a:endParaRPr lang="ms-MY" sz="3200" b="1" dirty="0"/>
          </a:p>
        </p:txBody>
      </p:sp>
      <p:sp>
        <p:nvSpPr>
          <p:cNvPr id="18" name="Rectangle 17">
            <a:extLst>
              <a:ext uri="{FF2B5EF4-FFF2-40B4-BE49-F238E27FC236}">
                <a16:creationId xmlns:a16="http://schemas.microsoft.com/office/drawing/2014/main" id="{C059AEF4-2F5B-45E1-9275-42938A28A0BF}"/>
              </a:ext>
            </a:extLst>
          </p:cNvPr>
          <p:cNvSpPr/>
          <p:nvPr/>
        </p:nvSpPr>
        <p:spPr>
          <a:xfrm>
            <a:off x="-228600" y="4104279"/>
            <a:ext cx="20307300" cy="2225224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C20CF55-69F7-4B1B-8B7F-4E7CBB19E8ED}"/>
              </a:ext>
            </a:extLst>
          </p:cNvPr>
          <p:cNvSpPr txBox="1"/>
          <p:nvPr/>
        </p:nvSpPr>
        <p:spPr>
          <a:xfrm>
            <a:off x="22202775" y="4253735"/>
            <a:ext cx="17687925" cy="6494085"/>
          </a:xfrm>
          <a:prstGeom prst="rect">
            <a:avLst/>
          </a:prstGeom>
          <a:noFill/>
        </p:spPr>
        <p:txBody>
          <a:bodyPr wrap="square">
            <a:spAutoFit/>
          </a:bodyPr>
          <a:lstStyle/>
          <a:p>
            <a:pPr algn="just"/>
            <a:endParaRPr lang="ms-MY" sz="3200" dirty="0"/>
          </a:p>
          <a:p>
            <a:pPr algn="just"/>
            <a:r>
              <a:rPr lang="ms-MY" sz="3200" dirty="0"/>
              <a:t>13) Poster </a:t>
            </a:r>
            <a:r>
              <a:rPr lang="ms-MY" sz="3200" dirty="0">
                <a:solidFill>
                  <a:schemeClr val="tx1"/>
                </a:solidFill>
              </a:rPr>
              <a:t>will be judged on </a:t>
            </a:r>
            <a:r>
              <a:rPr lang="ms-MY" sz="3200" dirty="0"/>
              <a:t>technical content, use scientific</a:t>
            </a:r>
          </a:p>
          <a:p>
            <a:pPr algn="just"/>
            <a:r>
              <a:rPr lang="ms-MY" sz="3200" dirty="0"/>
              <a:t>       method, potentionl impact on corrosion environment</a:t>
            </a:r>
          </a:p>
          <a:p>
            <a:pPr algn="just"/>
            <a:r>
              <a:rPr lang="ms-MY" sz="3200" dirty="0"/>
              <a:t>       community, novelty of approach, the esthetic quality of the </a:t>
            </a:r>
          </a:p>
          <a:p>
            <a:pPr algn="just"/>
            <a:r>
              <a:rPr lang="ms-MY" sz="3200" b="1" dirty="0">
                <a:solidFill>
                  <a:srgbClr val="00B0F0"/>
                </a:solidFill>
              </a:rPr>
              <a:t>       </a:t>
            </a:r>
            <a:r>
              <a:rPr lang="ms-MY" sz="3200" dirty="0">
                <a:solidFill>
                  <a:schemeClr val="tx1"/>
                </a:solidFill>
              </a:rPr>
              <a:t>poster, and the verbal presentation. </a:t>
            </a:r>
          </a:p>
          <a:p>
            <a:pPr algn="just"/>
            <a:endParaRPr lang="ms-MY" sz="3200" dirty="0"/>
          </a:p>
          <a:p>
            <a:pPr algn="just"/>
            <a:r>
              <a:rPr lang="ms-MY" sz="3200" dirty="0"/>
              <a:t>14) </a:t>
            </a:r>
            <a:r>
              <a:rPr lang="ms-MY" sz="3200" dirty="0">
                <a:solidFill>
                  <a:schemeClr val="tx1"/>
                </a:solidFill>
              </a:rPr>
              <a:t>You are encouraged to </a:t>
            </a:r>
            <a:r>
              <a:rPr lang="ms-MY" sz="3200" dirty="0"/>
              <a:t>attend your poster during normal  </a:t>
            </a:r>
          </a:p>
          <a:p>
            <a:pPr algn="just"/>
            <a:r>
              <a:rPr lang="ms-MY" sz="3200" dirty="0"/>
              <a:t>       coffee and lunch breaks throughout the event so that you </a:t>
            </a:r>
          </a:p>
          <a:p>
            <a:pPr algn="just"/>
            <a:r>
              <a:rPr lang="ms-MY" sz="3200" dirty="0"/>
              <a:t>       can explain your project and interact with the CORSYM 2021</a:t>
            </a:r>
          </a:p>
          <a:p>
            <a:pPr algn="just"/>
            <a:r>
              <a:rPr lang="ms-MY" sz="3200" dirty="0"/>
              <a:t>       attendees. </a:t>
            </a:r>
          </a:p>
          <a:p>
            <a:pPr algn="just"/>
            <a:endParaRPr lang="ms-MY" sz="3200" dirty="0"/>
          </a:p>
          <a:p>
            <a:pPr algn="just"/>
            <a:r>
              <a:rPr lang="ms-MY" sz="3200" b="1" dirty="0"/>
              <a:t>       </a:t>
            </a:r>
            <a:endParaRPr lang="ms-MY" sz="3200" dirty="0"/>
          </a:p>
          <a:p>
            <a:pPr algn="just"/>
            <a:r>
              <a:rPr lang="ms-MY" sz="3200" b="1" dirty="0"/>
              <a:t>All the best in your presentation! </a:t>
            </a:r>
          </a:p>
        </p:txBody>
      </p:sp>
    </p:spTree>
    <p:extLst>
      <p:ext uri="{BB962C8B-B14F-4D97-AF65-F5344CB8AC3E}">
        <p14:creationId xmlns:p14="http://schemas.microsoft.com/office/powerpoint/2010/main" val="8391887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456</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Rafiq Haikal Rosdin</dc:creator>
  <cp:lastModifiedBy>Rafiq Haikal Rosdin</cp:lastModifiedBy>
  <cp:revision>2</cp:revision>
  <dcterms:created xsi:type="dcterms:W3CDTF">2021-06-21T15:31:05Z</dcterms:created>
  <dcterms:modified xsi:type="dcterms:W3CDTF">2021-06-21T15:47:34Z</dcterms:modified>
</cp:coreProperties>
</file>